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1" r:id="rId4"/>
    <p:sldId id="273" r:id="rId5"/>
    <p:sldId id="274" r:id="rId6"/>
    <p:sldId id="275" r:id="rId7"/>
    <p:sldId id="276" r:id="rId8"/>
    <p:sldId id="272" r:id="rId9"/>
    <p:sldId id="257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3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303B72-1C12-4F35-BE7F-CC2EF19B9ECA}" type="datetimeFigureOut">
              <a:rPr lang="pt-PT" smtClean="0"/>
              <a:pPr/>
              <a:t>02-11-2010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99DCB7A-1DF9-4D74-AB5B-412F8DB3C77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Cabeçalhos, Rodapés e Capas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No Word 2007</a:t>
            </a:r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Usando os menus e comandos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37717" cy="46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49752" cy="491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88640"/>
            <a:ext cx="7560840" cy="1324744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Apague o texto que não quer</a:t>
            </a:r>
          </a:p>
          <a:p>
            <a:r>
              <a:rPr lang="pt-PT" dirty="0" smtClean="0"/>
              <a:t>Coloque o cursor no lado onde quer o nº de página …</a:t>
            </a:r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Outra forma só com 2 colunas simples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20788"/>
            <a:ext cx="676875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914144" cy="59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48" y="188640"/>
            <a:ext cx="877824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613" y="692696"/>
            <a:ext cx="787287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710603" cy="57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Para adicionar uma capa ao documento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 Word 2007 adicionar uma página de rosto é muito simples mas recomendo que seja a última operação a realizar.</a:t>
            </a:r>
          </a:p>
          <a:p>
            <a:r>
              <a:rPr lang="pt-PT" dirty="0" smtClean="0"/>
              <a:t>Suba para a primeira linha da primeira página com </a:t>
            </a:r>
            <a:r>
              <a:rPr lang="pt-PT" dirty="0" err="1" smtClean="0"/>
              <a:t>Ctrl</a:t>
            </a:r>
            <a:r>
              <a:rPr lang="pt-PT" dirty="0" smtClean="0"/>
              <a:t>+</a:t>
            </a:r>
            <a:r>
              <a:rPr lang="pt-PT" dirty="0" err="1" smtClean="0"/>
              <a:t>Home</a:t>
            </a:r>
            <a:endParaRPr lang="pt-PT" dirty="0" smtClean="0"/>
          </a:p>
          <a:p>
            <a:r>
              <a:rPr lang="pt-PT" dirty="0" smtClean="0"/>
              <a:t>Situe-se no separador Inserir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0668"/>
            <a:ext cx="792088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capa e os estilos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Por predefinição cada capa foi criada para um dos estilos predefinidos.</a:t>
            </a:r>
          </a:p>
          <a:p>
            <a:r>
              <a:rPr lang="pt-PT" dirty="0" smtClean="0"/>
              <a:t>Se quiser alterar as cores a forma mais fácil é utilizar as definições de cores na barra de estilos.</a:t>
            </a:r>
          </a:p>
          <a:p>
            <a:r>
              <a:rPr lang="pt-PT" dirty="0" smtClean="0"/>
              <a:t>A definição de cores aplica-se a todas as páginas alterando os títulos, separadores e texto.</a:t>
            </a:r>
          </a:p>
          <a:p>
            <a:r>
              <a:rPr lang="pt-PT" dirty="0" smtClean="0"/>
              <a:t>Para ver como irá ficar o documento basta pousar o rato sobre a paleta de cores.</a:t>
            </a:r>
          </a:p>
          <a:p>
            <a:r>
              <a:rPr lang="pt-PT" dirty="0" smtClean="0"/>
              <a:t>Para aplicar o estilo em vez de passar o rato clique.</a:t>
            </a: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Alguns truques que facilitam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33264" y="1340768"/>
            <a:ext cx="7859216" cy="1612776"/>
          </a:xfrm>
        </p:spPr>
        <p:txBody>
          <a:bodyPr/>
          <a:lstStyle/>
          <a:p>
            <a:r>
              <a:rPr lang="pt-PT" dirty="0" smtClean="0"/>
              <a:t>Se quer que o cabeçalho apareça apenas n 1ª página defina essa opção antes de colocar conteúdo no cabeçalho.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159" b="43464"/>
          <a:stretch>
            <a:fillRect/>
          </a:stretch>
        </p:blipFill>
        <p:spPr bwMode="auto">
          <a:xfrm>
            <a:off x="1763688" y="3328305"/>
            <a:ext cx="5544616" cy="29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73928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8670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Colocar uma cabeçalho muito utilizado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168840" cy="3709392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Podemos adicionar um cabeçalho que utilizamos muitas vezes na colecção de cabeçalhos.</a:t>
            </a:r>
          </a:p>
          <a:p>
            <a:r>
              <a:rPr lang="pt-PT" dirty="0" smtClean="0"/>
              <a:t>Basta fazê-lo uma única vez e voltar a usar.</a:t>
            </a:r>
          </a:p>
          <a:p>
            <a:r>
              <a:rPr lang="pt-PT" dirty="0" smtClean="0"/>
              <a:t>Abra um documento que tenha o cabeçalho ou faça um novo.</a:t>
            </a:r>
          </a:p>
          <a:p>
            <a:r>
              <a:rPr lang="pt-PT" dirty="0" smtClean="0"/>
              <a:t>Clique na zona do cabeçalho</a:t>
            </a:r>
          </a:p>
          <a:p>
            <a:r>
              <a:rPr lang="pt-PT" dirty="0" smtClean="0"/>
              <a:t>Seleccione todo o cabeçalho.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5219" r="9567" b="54109"/>
          <a:stretch>
            <a:fillRect/>
          </a:stretch>
        </p:blipFill>
        <p:spPr bwMode="auto">
          <a:xfrm>
            <a:off x="1187624" y="5157192"/>
            <a:ext cx="74888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Criar um novo item na colecção</a:t>
            </a:r>
            <a:endParaRPr lang="pt-PT" dirty="0"/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1321296" y="1219200"/>
            <a:ext cx="7355160" cy="2641848"/>
          </a:xfrm>
        </p:spPr>
        <p:txBody>
          <a:bodyPr>
            <a:normAutofit/>
          </a:bodyPr>
          <a:lstStyle/>
          <a:p>
            <a:r>
              <a:rPr lang="pt-PT" dirty="0" smtClean="0"/>
              <a:t>Coloque-se no separador Inserir</a:t>
            </a:r>
          </a:p>
          <a:p>
            <a:r>
              <a:rPr lang="pt-PT" dirty="0" smtClean="0"/>
              <a:t>Escolha a opção cabeçalho </a:t>
            </a:r>
          </a:p>
          <a:p>
            <a:r>
              <a:rPr lang="pt-PT" dirty="0" smtClean="0"/>
              <a:t>A seguir “Guardar Selecção na galeria de cabeçalhos”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620688"/>
            <a:ext cx="7848872" cy="58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Criar um novo item na colecção (</a:t>
            </a:r>
            <a:r>
              <a:rPr lang="pt-PT" dirty="0" err="1" smtClean="0"/>
              <a:t>cont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2920" y="1435224"/>
            <a:ext cx="7941568" cy="841648"/>
          </a:xfrm>
        </p:spPr>
        <p:txBody>
          <a:bodyPr/>
          <a:lstStyle/>
          <a:p>
            <a:r>
              <a:rPr lang="pt-PT" dirty="0" smtClean="0"/>
              <a:t>Dê uma nome ao cabeçalho e clique em OK.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418" t="27188" r="28024" b="34422"/>
          <a:stretch>
            <a:fillRect/>
          </a:stretch>
        </p:blipFill>
        <p:spPr bwMode="auto">
          <a:xfrm>
            <a:off x="2627784" y="2276872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Criar um novo item na colecção (</a:t>
            </a:r>
            <a:r>
              <a:rPr lang="pt-PT" dirty="0" err="1" smtClean="0"/>
              <a:t>cont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Na próxima vez que quiser inserir aquela cabeçalho basta ir ao separador Inserir</a:t>
            </a:r>
          </a:p>
          <a:p>
            <a:r>
              <a:rPr lang="pt-PT" dirty="0" smtClean="0"/>
              <a:t>Escolher cabeçalho e vai </a:t>
            </a:r>
            <a:r>
              <a:rPr lang="pt-PT" dirty="0" err="1" smtClean="0"/>
              <a:t>encontar</a:t>
            </a:r>
            <a:r>
              <a:rPr lang="pt-PT" dirty="0" smtClean="0"/>
              <a:t> o seu cabeçalho entre os vários oferecidos pelo Word.</a:t>
            </a:r>
          </a:p>
          <a:p>
            <a:r>
              <a:rPr lang="pt-PT" dirty="0" smtClean="0"/>
              <a:t>Melhor ainda – o seu novo vai aparecer em primeiro lugar.</a:t>
            </a:r>
            <a:endParaRPr lang="pt-P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3563" r="8829" b="8829"/>
          <a:stretch>
            <a:fillRect/>
          </a:stretch>
        </p:blipFill>
        <p:spPr bwMode="auto">
          <a:xfrm>
            <a:off x="1547664" y="548680"/>
            <a:ext cx="676395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Novas ferramentas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Nem sempre as novas ferramentas nos parecem tão boas como as antigas</a:t>
            </a:r>
          </a:p>
          <a:p>
            <a:r>
              <a:rPr lang="pt-PT" dirty="0" smtClean="0"/>
              <a:t>O Word 2007 tornou mais difícil a muitos utilizadores formatar os cabeçalhos e rodapés.</a:t>
            </a:r>
          </a:p>
          <a:p>
            <a:r>
              <a:rPr lang="pt-PT" dirty="0" smtClean="0"/>
              <a:t>Como colocar no rodapé duas informações? De um lado o autor e do outro o nº da página?</a:t>
            </a:r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377</Words>
  <Application>Microsoft Office PowerPoint</Application>
  <PresentationFormat>Apresentação no Ecrã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Solstício</vt:lpstr>
      <vt:lpstr>Cabeçalhos, Rodapés e Capas</vt:lpstr>
      <vt:lpstr>Alguns truques que facilitam</vt:lpstr>
      <vt:lpstr>Colocar uma cabeçalho muito utilizado</vt:lpstr>
      <vt:lpstr>Criar um novo item na colecção</vt:lpstr>
      <vt:lpstr>Diapositivo 5</vt:lpstr>
      <vt:lpstr>Criar um novo item na colecção (cont.)</vt:lpstr>
      <vt:lpstr>Criar um novo item na colecção (cont.)</vt:lpstr>
      <vt:lpstr>Diapositivo 8</vt:lpstr>
      <vt:lpstr>Novas ferramentas</vt:lpstr>
      <vt:lpstr>Usando os menus e comandos</vt:lpstr>
      <vt:lpstr>Diapositivo 11</vt:lpstr>
      <vt:lpstr>Outra forma só com 2 colunas simples</vt:lpstr>
      <vt:lpstr>Diapositivo 13</vt:lpstr>
      <vt:lpstr>Diapositivo 14</vt:lpstr>
      <vt:lpstr>Diapositivo 15</vt:lpstr>
      <vt:lpstr>Diapositivo 16</vt:lpstr>
      <vt:lpstr>Para adicionar uma capa ao documento</vt:lpstr>
      <vt:lpstr>Diapositivo 18</vt:lpstr>
      <vt:lpstr>A capa e os estilos</vt:lpstr>
      <vt:lpstr>Diapositivo 20</vt:lpstr>
      <vt:lpstr>Diapositivo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Cabeçalhos e Rodapés</dc:title>
  <dc:creator>Ana</dc:creator>
  <cp:lastModifiedBy>Ana</cp:lastModifiedBy>
  <cp:revision>12</cp:revision>
  <dcterms:created xsi:type="dcterms:W3CDTF">2010-10-31T12:40:19Z</dcterms:created>
  <dcterms:modified xsi:type="dcterms:W3CDTF">2010-11-02T17:21:41Z</dcterms:modified>
</cp:coreProperties>
</file>