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EFE4D0-8240-4036-8CB7-5CB375C117A7}" type="datetimeFigureOut">
              <a:rPr lang="pt-PT" smtClean="0"/>
              <a:pPr/>
              <a:t>01-11-2010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C95F03-6C85-4684-8762-C5B4B6D79F5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Edição de imagens em formato digital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Editar imagens sem mais software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Todos estes softwares permitem editar imagens de forma muito básica.</a:t>
            </a:r>
          </a:p>
          <a:p>
            <a:r>
              <a:rPr lang="pt-PT" dirty="0" smtClean="0"/>
              <a:t>Nenhum permite utilizar camadas ou áreas meio transparentes de modo que as possibilidades de criar montagens serão muito limitadas.</a:t>
            </a:r>
          </a:p>
          <a:p>
            <a:r>
              <a:rPr lang="pt-PT" dirty="0" smtClean="0"/>
              <a:t>Para utilização com o </a:t>
            </a:r>
            <a:r>
              <a:rPr lang="pt-PT" dirty="0" err="1" smtClean="0"/>
              <a:t>office</a:t>
            </a:r>
            <a:r>
              <a:rPr lang="pt-PT" dirty="0" smtClean="0"/>
              <a:t> a minha recomendação é que utilizem o Picture </a:t>
            </a:r>
            <a:r>
              <a:rPr lang="pt-PT" dirty="0" err="1" smtClean="0"/>
              <a:t>Manager</a:t>
            </a:r>
            <a:r>
              <a:rPr lang="pt-PT" dirty="0" smtClean="0"/>
              <a:t> pela sua facilidade de integração.</a:t>
            </a:r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4" name="Marcador de Posição de Conteúdo 3" descr="Captura microsoft office picture mana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3332" y="1447800"/>
            <a:ext cx="6402886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37360"/>
            <a:ext cx="682752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03648" y="13407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Duplo clique para abrir a imagem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72400" y="2348880"/>
            <a:ext cx="461665" cy="3888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dirty="0" err="1" smtClean="0"/>
              <a:t>Menú</a:t>
            </a:r>
            <a:r>
              <a:rPr lang="pt-PT" dirty="0" smtClean="0"/>
              <a:t> que muda exibindo as ferramentas</a:t>
            </a:r>
            <a:endParaRPr lang="pt-PT" dirty="0"/>
          </a:p>
        </p:txBody>
      </p:sp>
      <p:sp>
        <p:nvSpPr>
          <p:cNvPr id="7" name="Seta para a esquerda 6"/>
          <p:cNvSpPr/>
          <p:nvPr/>
        </p:nvSpPr>
        <p:spPr>
          <a:xfrm>
            <a:off x="7740352" y="3429000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72012" cy="48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esquerda 5"/>
          <p:cNvSpPr/>
          <p:nvPr/>
        </p:nvSpPr>
        <p:spPr>
          <a:xfrm>
            <a:off x="8028384" y="40050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esquerda 6"/>
          <p:cNvSpPr/>
          <p:nvPr/>
        </p:nvSpPr>
        <p:spPr>
          <a:xfrm rot="18365474">
            <a:off x="1963909" y="1340735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822662" cy="48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830568" cy="489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21621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5793" y="1352128"/>
            <a:ext cx="2238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2002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282807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0768"/>
            <a:ext cx="2209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7083552" cy="48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0125"/>
          <a:stretch>
            <a:fillRect/>
          </a:stretch>
        </p:blipFill>
        <p:spPr bwMode="auto">
          <a:xfrm>
            <a:off x="1547664" y="2276872"/>
            <a:ext cx="2434667" cy="434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esquerda 4"/>
          <p:cNvSpPr/>
          <p:nvPr/>
        </p:nvSpPr>
        <p:spPr>
          <a:xfrm rot="1771221">
            <a:off x="2594019" y="2598382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13407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Na </a:t>
            </a:r>
            <a:r>
              <a:rPr lang="pt-PT" dirty="0" err="1" smtClean="0"/>
              <a:t>Home</a:t>
            </a:r>
            <a:r>
              <a:rPr lang="pt-PT" dirty="0" smtClean="0"/>
              <a:t> </a:t>
            </a:r>
            <a:r>
              <a:rPr lang="pt-PT" dirty="0" err="1" smtClean="0"/>
              <a:t>page</a:t>
            </a:r>
            <a:r>
              <a:rPr lang="pt-PT" dirty="0" smtClean="0"/>
              <a:t> podemos exportar para o </a:t>
            </a:r>
            <a:r>
              <a:rPr lang="pt-PT" dirty="0" err="1" smtClean="0"/>
              <a:t>office</a:t>
            </a:r>
            <a:r>
              <a:rPr lang="pt-PT" dirty="0" smtClean="0"/>
              <a:t> para um documento em que estamos a trabalhar</a:t>
            </a:r>
            <a:endParaRPr lang="pt-PT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810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esquerda 7"/>
          <p:cNvSpPr/>
          <p:nvPr/>
        </p:nvSpPr>
        <p:spPr>
          <a:xfrm rot="1771221">
            <a:off x="3602132" y="490263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Ficheiros de imagem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Quando nos referimos a imagem digital normalmente pensamos em fotografias.</a:t>
            </a:r>
          </a:p>
          <a:p>
            <a:r>
              <a:rPr lang="pt-PT" dirty="0" smtClean="0"/>
              <a:t>Com alguma facilidade distinguimos fotografias de desenhos.</a:t>
            </a:r>
          </a:p>
          <a:p>
            <a:r>
              <a:rPr lang="pt-PT" dirty="0" smtClean="0"/>
              <a:t>Para o computador são tudo ficheiros.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72289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619672" y="134076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Ou para outro documento que abrirá a seguir e escolher o tamanho.</a:t>
            </a:r>
            <a:endParaRPr lang="pt-P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Office Picture </a:t>
            </a:r>
            <a:r>
              <a:rPr lang="pt-PT" dirty="0" err="1" smtClean="0"/>
              <a:t>Manager</a:t>
            </a:r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0125"/>
          <a:stretch>
            <a:fillRect/>
          </a:stretch>
        </p:blipFill>
        <p:spPr bwMode="auto">
          <a:xfrm>
            <a:off x="1547664" y="2276872"/>
            <a:ext cx="2434667" cy="434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esquerda 4"/>
          <p:cNvSpPr/>
          <p:nvPr/>
        </p:nvSpPr>
        <p:spPr>
          <a:xfrm rot="1771221">
            <a:off x="2702418" y="2632663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13407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Na </a:t>
            </a:r>
            <a:r>
              <a:rPr lang="pt-PT" dirty="0" err="1" smtClean="0"/>
              <a:t>Home</a:t>
            </a:r>
            <a:r>
              <a:rPr lang="pt-PT" dirty="0" smtClean="0"/>
              <a:t> </a:t>
            </a:r>
            <a:r>
              <a:rPr lang="pt-PT" dirty="0" err="1" smtClean="0"/>
              <a:t>page</a:t>
            </a:r>
            <a:r>
              <a:rPr lang="pt-PT" dirty="0" smtClean="0"/>
              <a:t> </a:t>
            </a:r>
            <a:r>
              <a:rPr lang="pt-PT" dirty="0" smtClean="0"/>
              <a:t>podemos também </a:t>
            </a:r>
            <a:r>
              <a:rPr lang="pt-PT" dirty="0" smtClean="0"/>
              <a:t>exportar para </a:t>
            </a:r>
            <a:r>
              <a:rPr lang="pt-PT" dirty="0" err="1" smtClean="0"/>
              <a:t>para</a:t>
            </a:r>
            <a:r>
              <a:rPr lang="pt-PT" dirty="0" smtClean="0"/>
              <a:t> </a:t>
            </a:r>
            <a:r>
              <a:rPr lang="pt-PT" dirty="0" smtClean="0"/>
              <a:t>guardar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2669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esquerda 8"/>
          <p:cNvSpPr/>
          <p:nvPr/>
        </p:nvSpPr>
        <p:spPr>
          <a:xfrm rot="1771221">
            <a:off x="2954059" y="526267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Formatos de ficheiros de imagem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450" y="2276872"/>
            <a:ext cx="7070486" cy="43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91680" y="1268760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/>
              <a:t>Nesta pasta das Minhas Imagens distinguem-se:</a:t>
            </a:r>
          </a:p>
          <a:p>
            <a:r>
              <a:rPr lang="pt-PT" sz="2600" dirty="0" err="1"/>
              <a:t>Jpg</a:t>
            </a:r>
            <a:r>
              <a:rPr lang="pt-PT" sz="2600" dirty="0"/>
              <a:t>   </a:t>
            </a:r>
            <a:r>
              <a:rPr lang="pt-PT" sz="2600" dirty="0" err="1"/>
              <a:t>gif</a:t>
            </a:r>
            <a:r>
              <a:rPr lang="pt-PT" sz="2600" dirty="0"/>
              <a:t>   </a:t>
            </a:r>
            <a:r>
              <a:rPr lang="pt-PT" sz="2600" dirty="0" err="1"/>
              <a:t>png</a:t>
            </a:r>
            <a:r>
              <a:rPr lang="pt-PT" sz="2600" dirty="0"/>
              <a:t>   </a:t>
            </a:r>
            <a:r>
              <a:rPr lang="pt-PT" sz="2600" dirty="0" err="1"/>
              <a:t>bmp</a:t>
            </a:r>
            <a:r>
              <a:rPr lang="pt-PT" sz="2600" dirty="0"/>
              <a:t> e todas são imagens.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Formatos de ficheiros de imagem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Os formatos </a:t>
            </a:r>
            <a:r>
              <a:rPr lang="pt-PT" dirty="0" err="1" smtClean="0"/>
              <a:t>jpg</a:t>
            </a:r>
            <a:r>
              <a:rPr lang="pt-PT" dirty="0" smtClean="0"/>
              <a:t> ou </a:t>
            </a:r>
            <a:r>
              <a:rPr lang="pt-PT" dirty="0" err="1" smtClean="0"/>
              <a:t>jpeg</a:t>
            </a:r>
            <a:r>
              <a:rPr lang="pt-PT" dirty="0" smtClean="0"/>
              <a:t> ou ainda JPEG são adequados a imagens fotográficas.</a:t>
            </a:r>
          </a:p>
          <a:p>
            <a:r>
              <a:rPr lang="pt-PT" dirty="0" smtClean="0"/>
              <a:t>Os </a:t>
            </a:r>
            <a:r>
              <a:rPr lang="pt-PT" dirty="0" err="1" smtClean="0"/>
              <a:t>png</a:t>
            </a:r>
            <a:r>
              <a:rPr lang="pt-PT" dirty="0" smtClean="0"/>
              <a:t> a imagens do tipo fotográfico com partes transparentes</a:t>
            </a:r>
          </a:p>
          <a:p>
            <a:r>
              <a:rPr lang="pt-PT" dirty="0" smtClean="0"/>
              <a:t>Os </a:t>
            </a:r>
            <a:r>
              <a:rPr lang="pt-PT" dirty="0" err="1" smtClean="0"/>
              <a:t>gif</a:t>
            </a:r>
            <a:r>
              <a:rPr lang="pt-PT" dirty="0" smtClean="0"/>
              <a:t> são ficheiros habitualmente mais leves (em </a:t>
            </a:r>
            <a:r>
              <a:rPr lang="pt-PT" dirty="0" err="1" smtClean="0"/>
              <a:t>Kb</a:t>
            </a:r>
            <a:r>
              <a:rPr lang="pt-PT" dirty="0" smtClean="0"/>
              <a:t>), podem ter partes transparentes, podem ser animados mas não podem ter muitas cores não permitindo as nuances de uma fotografia.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Editar imagens sem mais software</a:t>
            </a:r>
            <a:endParaRPr lang="pt-PT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 Windows tem 3 softwares simples para editar imagens: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10" descr="Captura menu iniciar pai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2726683" cy="6264275"/>
          </a:xfrm>
        </p:spPr>
      </p:pic>
      <p:sp>
        <p:nvSpPr>
          <p:cNvPr id="10" name="Marcador de Posição de Conteúdo 9"/>
          <p:cNvSpPr>
            <a:spLocks noGrp="1"/>
          </p:cNvSpPr>
          <p:nvPr>
            <p:ph sz="half" idx="2"/>
          </p:nvPr>
        </p:nvSpPr>
        <p:spPr>
          <a:xfrm>
            <a:off x="4644008" y="1524000"/>
            <a:ext cx="4289680" cy="2337048"/>
          </a:xfrm>
        </p:spPr>
        <p:txBody>
          <a:bodyPr/>
          <a:lstStyle/>
          <a:p>
            <a:r>
              <a:rPr lang="pt-PT" dirty="0" smtClean="0"/>
              <a:t>O tradicional </a:t>
            </a:r>
            <a:r>
              <a:rPr lang="pt-PT" dirty="0" err="1" smtClean="0"/>
              <a:t>Paint</a:t>
            </a:r>
            <a:r>
              <a:rPr lang="pt-PT" dirty="0" smtClean="0"/>
              <a:t> (aqui versão do </a:t>
            </a:r>
            <a:r>
              <a:rPr lang="pt-PT" dirty="0" err="1" smtClean="0"/>
              <a:t>windows</a:t>
            </a:r>
            <a:r>
              <a:rPr lang="pt-PT" dirty="0" smtClean="0"/>
              <a:t> 7)</a:t>
            </a: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 descr="captura menu iniciar office picture manag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2820659" cy="6480175"/>
          </a:xfrm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499992" y="1524000"/>
            <a:ext cx="4433696" cy="1688976"/>
          </a:xfrm>
        </p:spPr>
        <p:txBody>
          <a:bodyPr/>
          <a:lstStyle/>
          <a:p>
            <a:r>
              <a:rPr lang="pt-PT" dirty="0" smtClean="0"/>
              <a:t>O Picture </a:t>
            </a:r>
            <a:r>
              <a:rPr lang="pt-PT" dirty="0" err="1" smtClean="0"/>
              <a:t>Manager</a:t>
            </a:r>
            <a:r>
              <a:rPr lang="pt-PT" dirty="0" smtClean="0"/>
              <a:t> do Office (aqui versão 2007)</a:t>
            </a:r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499992" y="1524000"/>
            <a:ext cx="4433696" cy="1256928"/>
          </a:xfrm>
        </p:spPr>
        <p:txBody>
          <a:bodyPr/>
          <a:lstStyle/>
          <a:p>
            <a:r>
              <a:rPr lang="pt-PT" dirty="0" smtClean="0"/>
              <a:t>A Galeria de Fotografias do Windows </a:t>
            </a:r>
            <a:r>
              <a:rPr lang="pt-PT" dirty="0" err="1" smtClean="0"/>
              <a:t>Live</a:t>
            </a:r>
            <a:endParaRPr lang="pt-PT" dirty="0"/>
          </a:p>
        </p:txBody>
      </p:sp>
      <p:pic>
        <p:nvPicPr>
          <p:cNvPr id="9" name="Marcador de Posição de Conteúdo 8" descr="captura menu iniciar galer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2907650" cy="65973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Editar imagens sem mais software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galeria está dedicada a gerir pastas de fotografias.</a:t>
            </a:r>
          </a:p>
          <a:p>
            <a:r>
              <a:rPr lang="pt-PT" dirty="0" smtClean="0"/>
              <a:t>A Picture </a:t>
            </a:r>
            <a:r>
              <a:rPr lang="pt-PT" dirty="0" err="1" smtClean="0"/>
              <a:t>manager</a:t>
            </a:r>
            <a:r>
              <a:rPr lang="pt-PT" dirty="0" smtClean="0"/>
              <a:t> do Office realiza num ambiente mais alargado e independente as operações que já podemos realizar dentro do próprio Word ou </a:t>
            </a:r>
            <a:r>
              <a:rPr lang="pt-PT" dirty="0" err="1" smtClean="0"/>
              <a:t>Ppoint</a:t>
            </a:r>
            <a:r>
              <a:rPr lang="pt-PT" dirty="0" smtClean="0"/>
              <a:t>.</a:t>
            </a:r>
          </a:p>
          <a:p>
            <a:r>
              <a:rPr lang="pt-PT" dirty="0" smtClean="0"/>
              <a:t>O </a:t>
            </a:r>
            <a:r>
              <a:rPr lang="pt-PT" dirty="0" err="1" smtClean="0"/>
              <a:t>Paint</a:t>
            </a:r>
            <a:r>
              <a:rPr lang="pt-PT" dirty="0" smtClean="0"/>
              <a:t> permite criar imagens a partir do zero.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349</Words>
  <Application>Microsoft Office PowerPoint</Application>
  <PresentationFormat>Apresentação no Ecrã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Solstício</vt:lpstr>
      <vt:lpstr>Edição de imagens em formato digital</vt:lpstr>
      <vt:lpstr>Ficheiros de imagem</vt:lpstr>
      <vt:lpstr>Formatos de ficheiros de imagem</vt:lpstr>
      <vt:lpstr>Formatos de ficheiros de imagem</vt:lpstr>
      <vt:lpstr>Editar imagens sem mais software</vt:lpstr>
      <vt:lpstr>Diapositivo 6</vt:lpstr>
      <vt:lpstr>Diapositivo 7</vt:lpstr>
      <vt:lpstr>Diapositivo 8</vt:lpstr>
      <vt:lpstr>Editar imagens sem mais software</vt:lpstr>
      <vt:lpstr>Editar imagens sem mais software</vt:lpstr>
      <vt:lpstr>Office Picture Manager</vt:lpstr>
      <vt:lpstr>Office Picture Manager</vt:lpstr>
      <vt:lpstr>Office Picture Manager</vt:lpstr>
      <vt:lpstr>Office Picture Manager</vt:lpstr>
      <vt:lpstr>Office Picture Manager</vt:lpstr>
      <vt:lpstr>Office Picture Manager</vt:lpstr>
      <vt:lpstr>Office Picture Manager</vt:lpstr>
      <vt:lpstr>Office Picture Manager</vt:lpstr>
      <vt:lpstr>Office Picture Manager</vt:lpstr>
      <vt:lpstr>Office Picture Manager</vt:lpstr>
      <vt:lpstr>Office Picture Manager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de imagens em formato digital</dc:title>
  <dc:creator>Ana</dc:creator>
  <cp:lastModifiedBy>Ana</cp:lastModifiedBy>
  <cp:revision>8</cp:revision>
  <dcterms:created xsi:type="dcterms:W3CDTF">2010-11-01T16:43:42Z</dcterms:created>
  <dcterms:modified xsi:type="dcterms:W3CDTF">2010-11-01T17:35:04Z</dcterms:modified>
</cp:coreProperties>
</file>