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59" r:id="rId7"/>
    <p:sldId id="258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171BC3-8D00-41A9-9D36-99298EC695EC}" type="datetimeFigureOut">
              <a:rPr lang="pt-PT" smtClean="0"/>
              <a:t>02-11-2010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EDE8B3-9926-4821-9A52-C7D1D0B39B60}" type="slidenum">
              <a:rPr lang="pt-PT" smtClean="0"/>
              <a:t>‹nº›</a:t>
            </a:fld>
            <a:endParaRPr lang="pt-PT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Imagens capturadas do ecrã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Ferramenta de recorte do Windows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77144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Existe a partir do Windows Vista</a:t>
            </a:r>
          </a:p>
          <a:p>
            <a:r>
              <a:rPr lang="pt-PT" dirty="0" smtClean="0"/>
              <a:t>Encontra-a na barra de lançamento rápido no canto inferior esquerdo do ecrã </a:t>
            </a:r>
            <a:endParaRPr lang="pt-P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1638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Ferramenta de recorte do Windows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57064"/>
          </a:xfrm>
        </p:spPr>
        <p:txBody>
          <a:bodyPr>
            <a:normAutofit/>
          </a:bodyPr>
          <a:lstStyle/>
          <a:p>
            <a:r>
              <a:rPr lang="pt-PT" dirty="0" smtClean="0"/>
              <a:t>Ou através do menu Iniciar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12" y="2204864"/>
            <a:ext cx="2228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479" y="2333451"/>
            <a:ext cx="2867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0945" y="2328689"/>
            <a:ext cx="2876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curvada para cima 9"/>
          <p:cNvSpPr/>
          <p:nvPr/>
        </p:nvSpPr>
        <p:spPr>
          <a:xfrm>
            <a:off x="2699792" y="5157192"/>
            <a:ext cx="108012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Seta curvada para cima 10"/>
          <p:cNvSpPr/>
          <p:nvPr/>
        </p:nvSpPr>
        <p:spPr>
          <a:xfrm>
            <a:off x="5796136" y="5085184"/>
            <a:ext cx="108012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Aspecto da ferramenta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48896"/>
            <a:ext cx="670560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Clique e arraste o rato</a:t>
            </a:r>
            <a:endParaRPr lang="pt-P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93520"/>
            <a:ext cx="670560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Aspecto depois da captura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607" t="13008" r="6982"/>
          <a:stretch>
            <a:fillRect/>
          </a:stretch>
        </p:blipFill>
        <p:spPr bwMode="auto">
          <a:xfrm>
            <a:off x="1907704" y="1578449"/>
            <a:ext cx="6394289" cy="509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Resultado</a:t>
            </a:r>
            <a:endParaRPr lang="pt-P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4857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50</Words>
  <Application>Microsoft Office PowerPoint</Application>
  <PresentationFormat>Apresentação no Ecrã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Solstício</vt:lpstr>
      <vt:lpstr>Imagens capturadas do ecrã</vt:lpstr>
      <vt:lpstr>Ferramenta de recorte do Windows</vt:lpstr>
      <vt:lpstr>Ferramenta de recorte do Windows</vt:lpstr>
      <vt:lpstr>Aspecto da ferramenta</vt:lpstr>
      <vt:lpstr>Clique e arraste o rato</vt:lpstr>
      <vt:lpstr>Aspecto depois da captura</vt:lpstr>
      <vt:lpstr>Resultado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Imagens capturadas do ecrã</dc:title>
  <dc:creator>professor</dc:creator>
  <cp:lastModifiedBy>professor</cp:lastModifiedBy>
  <cp:revision>3</cp:revision>
  <dcterms:created xsi:type="dcterms:W3CDTF">2010-11-02T13:54:19Z</dcterms:created>
  <dcterms:modified xsi:type="dcterms:W3CDTF">2010-11-02T14:16:36Z</dcterms:modified>
</cp:coreProperties>
</file>